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0693400" cy="7562850"/>
  <p:notesSz cx="10693400" cy="75628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1428" y="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12/14/2018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006653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12/14/2018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006653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12/14/2018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006653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12/14/2018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12/14/2018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07299" y="617080"/>
            <a:ext cx="9278800" cy="5130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1" i="0">
                <a:solidFill>
                  <a:srgbClr val="006653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9455"/>
            <a:ext cx="9624060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12/14/2018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jpe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07299" y="617080"/>
            <a:ext cx="3949065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0" dirty="0"/>
              <a:t>Meeting </a:t>
            </a:r>
            <a:r>
              <a:rPr spc="-225" dirty="0"/>
              <a:t>Rooms</a:t>
            </a:r>
            <a:r>
              <a:rPr spc="-434" dirty="0"/>
              <a:t> </a:t>
            </a:r>
            <a:r>
              <a:rPr spc="-105" dirty="0"/>
              <a:t>8-12a</a:t>
            </a:r>
          </a:p>
        </p:txBody>
      </p:sp>
      <p:sp>
        <p:nvSpPr>
          <p:cNvPr id="31" name="object 31"/>
          <p:cNvSpPr/>
          <p:nvPr/>
        </p:nvSpPr>
        <p:spPr>
          <a:xfrm>
            <a:off x="9687344" y="6417754"/>
            <a:ext cx="42570" cy="3832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 txBox="1"/>
          <p:nvPr/>
        </p:nvSpPr>
        <p:spPr>
          <a:xfrm>
            <a:off x="647801" y="2444496"/>
            <a:ext cx="118300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60" dirty="0">
                <a:solidFill>
                  <a:srgbClr val="58595B"/>
                </a:solidFill>
                <a:latin typeface="Arial"/>
                <a:cs typeface="Arial"/>
              </a:rPr>
              <a:t>Indicates a </a:t>
            </a:r>
            <a:r>
              <a:rPr sz="1000" spc="-40" dirty="0">
                <a:solidFill>
                  <a:srgbClr val="58595B"/>
                </a:solidFill>
                <a:latin typeface="Arial"/>
                <a:cs typeface="Arial"/>
              </a:rPr>
              <a:t>fixed</a:t>
            </a:r>
            <a:r>
              <a:rPr sz="1000" spc="-90" dirty="0">
                <a:solidFill>
                  <a:srgbClr val="58595B"/>
                </a:solidFill>
                <a:latin typeface="Arial"/>
                <a:cs typeface="Arial"/>
              </a:rPr>
              <a:t> </a:t>
            </a:r>
            <a:r>
              <a:rPr sz="1000" spc="-80" dirty="0">
                <a:solidFill>
                  <a:srgbClr val="58595B"/>
                </a:solidFill>
                <a:latin typeface="Arial"/>
                <a:cs typeface="Arial"/>
              </a:rPr>
              <a:t>screen</a:t>
            </a:r>
            <a:endParaRPr sz="1000">
              <a:latin typeface="Arial"/>
              <a:cs typeface="Arial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548251" y="2404808"/>
            <a:ext cx="0" cy="259715"/>
          </a:xfrm>
          <a:custGeom>
            <a:avLst/>
            <a:gdLst/>
            <a:ahLst/>
            <a:cxnLst/>
            <a:rect l="l" t="t" r="r" b="b"/>
            <a:pathLst>
              <a:path h="259714">
                <a:moveTo>
                  <a:pt x="0" y="0"/>
                </a:moveTo>
                <a:lnTo>
                  <a:pt x="0" y="259194"/>
                </a:lnTo>
              </a:path>
            </a:pathLst>
          </a:custGeom>
          <a:ln w="63500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6290762" y="983637"/>
            <a:ext cx="3837444" cy="391138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 txBox="1"/>
          <p:nvPr/>
        </p:nvSpPr>
        <p:spPr>
          <a:xfrm>
            <a:off x="8746490" y="2996361"/>
            <a:ext cx="1238250" cy="910590"/>
          </a:xfrm>
          <a:prstGeom prst="rect">
            <a:avLst/>
          </a:prstGeom>
        </p:spPr>
        <p:txBody>
          <a:bodyPr vert="horz" wrap="square" lIns="0" tIns="41275" rIns="0" bIns="0" rtlCol="0">
            <a:spAutoFit/>
          </a:bodyPr>
          <a:lstStyle/>
          <a:p>
            <a:pPr marL="12700" marR="5080" algn="ctr">
              <a:lnSpc>
                <a:spcPts val="1500"/>
              </a:lnSpc>
              <a:spcBef>
                <a:spcPts val="325"/>
              </a:spcBef>
            </a:pPr>
            <a:r>
              <a:rPr sz="1400" b="1" spc="20" dirty="0">
                <a:solidFill>
                  <a:srgbClr val="006653"/>
                </a:solidFill>
                <a:latin typeface="Arial"/>
                <a:cs typeface="Arial"/>
              </a:rPr>
              <a:t>Meeting</a:t>
            </a:r>
            <a:r>
              <a:rPr sz="1400" b="1" spc="-135" dirty="0">
                <a:solidFill>
                  <a:srgbClr val="006653"/>
                </a:solidFill>
                <a:latin typeface="Arial"/>
                <a:cs typeface="Arial"/>
              </a:rPr>
              <a:t> </a:t>
            </a:r>
            <a:r>
              <a:rPr sz="1400" b="1" spc="-55" dirty="0">
                <a:solidFill>
                  <a:srgbClr val="006653"/>
                </a:solidFill>
                <a:latin typeface="Arial"/>
                <a:cs typeface="Arial"/>
              </a:rPr>
              <a:t>Room  </a:t>
            </a:r>
            <a:r>
              <a:rPr sz="1400" b="1" spc="-20" dirty="0">
                <a:solidFill>
                  <a:srgbClr val="006653"/>
                </a:solidFill>
                <a:latin typeface="Arial"/>
                <a:cs typeface="Arial"/>
              </a:rPr>
              <a:t>12a</a:t>
            </a:r>
            <a:endParaRPr sz="1400">
              <a:latin typeface="Arial"/>
              <a:cs typeface="Arial"/>
            </a:endParaRPr>
          </a:p>
          <a:p>
            <a:pPr marL="216535" marR="210185" algn="ctr">
              <a:lnSpc>
                <a:spcPts val="1200"/>
              </a:lnSpc>
              <a:spcBef>
                <a:spcPts val="135"/>
              </a:spcBef>
            </a:pPr>
            <a:r>
              <a:rPr sz="1050" spc="-30" dirty="0">
                <a:solidFill>
                  <a:srgbClr val="58595B"/>
                </a:solidFill>
                <a:latin typeface="Arial"/>
                <a:cs typeface="Arial"/>
              </a:rPr>
              <a:t>5.41m </a:t>
            </a:r>
            <a:r>
              <a:rPr sz="1050" spc="-55" dirty="0">
                <a:solidFill>
                  <a:srgbClr val="58595B"/>
                </a:solidFill>
                <a:latin typeface="Arial"/>
                <a:cs typeface="Arial"/>
              </a:rPr>
              <a:t>x </a:t>
            </a:r>
            <a:r>
              <a:rPr sz="1050" spc="-35" dirty="0">
                <a:solidFill>
                  <a:srgbClr val="58595B"/>
                </a:solidFill>
                <a:latin typeface="Arial"/>
                <a:cs typeface="Arial"/>
              </a:rPr>
              <a:t>3.7m  </a:t>
            </a:r>
            <a:r>
              <a:rPr sz="1050" spc="-15" dirty="0">
                <a:solidFill>
                  <a:srgbClr val="58595B"/>
                </a:solidFill>
                <a:latin typeface="Arial"/>
                <a:cs typeface="Arial"/>
              </a:rPr>
              <a:t>(17’9’’ </a:t>
            </a:r>
            <a:r>
              <a:rPr sz="1050" spc="-55" dirty="0">
                <a:solidFill>
                  <a:srgbClr val="58595B"/>
                </a:solidFill>
                <a:latin typeface="Arial"/>
                <a:cs typeface="Arial"/>
              </a:rPr>
              <a:t>x</a:t>
            </a:r>
            <a:r>
              <a:rPr sz="1050" spc="-229" dirty="0">
                <a:solidFill>
                  <a:srgbClr val="58595B"/>
                </a:solidFill>
                <a:latin typeface="Arial"/>
                <a:cs typeface="Arial"/>
              </a:rPr>
              <a:t> </a:t>
            </a:r>
            <a:r>
              <a:rPr sz="1050" dirty="0">
                <a:solidFill>
                  <a:srgbClr val="58595B"/>
                </a:solidFill>
                <a:latin typeface="Arial"/>
                <a:cs typeface="Arial"/>
              </a:rPr>
              <a:t>12’2”)</a:t>
            </a:r>
            <a:endParaRPr sz="105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60"/>
              </a:spcBef>
            </a:pPr>
            <a:r>
              <a:rPr sz="950" spc="-100" dirty="0">
                <a:solidFill>
                  <a:srgbClr val="58595B"/>
                </a:solidFill>
                <a:latin typeface="Arial"/>
                <a:cs typeface="Arial"/>
              </a:rPr>
              <a:t>Ceiling </a:t>
            </a:r>
            <a:r>
              <a:rPr sz="950" spc="-90" dirty="0">
                <a:solidFill>
                  <a:srgbClr val="58595B"/>
                </a:solidFill>
                <a:latin typeface="Arial"/>
                <a:cs typeface="Arial"/>
              </a:rPr>
              <a:t>Height: </a:t>
            </a:r>
            <a:r>
              <a:rPr sz="950" spc="-95" dirty="0">
                <a:solidFill>
                  <a:srgbClr val="58595B"/>
                </a:solidFill>
                <a:latin typeface="Arial"/>
                <a:cs typeface="Arial"/>
              </a:rPr>
              <a:t>2.84m</a:t>
            </a:r>
            <a:r>
              <a:rPr sz="950" spc="-170" dirty="0">
                <a:solidFill>
                  <a:srgbClr val="58595B"/>
                </a:solidFill>
                <a:latin typeface="Arial"/>
                <a:cs typeface="Arial"/>
              </a:rPr>
              <a:t> </a:t>
            </a:r>
            <a:r>
              <a:rPr sz="950" spc="-75" dirty="0">
                <a:solidFill>
                  <a:srgbClr val="58595B"/>
                </a:solidFill>
                <a:latin typeface="Arial"/>
                <a:cs typeface="Arial"/>
              </a:rPr>
              <a:t>(9’3’’)</a:t>
            </a:r>
            <a:endParaRPr sz="950">
              <a:latin typeface="Arial"/>
              <a:cs typeface="Arial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6677862" y="3457156"/>
            <a:ext cx="1609725" cy="783590"/>
          </a:xfrm>
          <a:prstGeom prst="rect">
            <a:avLst/>
          </a:prstGeom>
        </p:spPr>
        <p:txBody>
          <a:bodyPr vert="horz" wrap="square" lIns="0" tIns="41275" rIns="0" bIns="0" rtlCol="0">
            <a:spAutoFit/>
          </a:bodyPr>
          <a:lstStyle/>
          <a:p>
            <a:pPr marL="446405" marR="436880" algn="ctr">
              <a:lnSpc>
                <a:spcPts val="1500"/>
              </a:lnSpc>
              <a:spcBef>
                <a:spcPts val="325"/>
              </a:spcBef>
            </a:pPr>
            <a:r>
              <a:rPr sz="1400" b="1" spc="15" dirty="0">
                <a:solidFill>
                  <a:srgbClr val="006653"/>
                </a:solidFill>
                <a:latin typeface="Arial"/>
                <a:cs typeface="Arial"/>
              </a:rPr>
              <a:t>Meeting  </a:t>
            </a:r>
            <a:r>
              <a:rPr sz="1400" b="1" spc="-45" dirty="0">
                <a:solidFill>
                  <a:srgbClr val="006653"/>
                </a:solidFill>
                <a:latin typeface="Arial"/>
                <a:cs typeface="Arial"/>
              </a:rPr>
              <a:t>Room</a:t>
            </a:r>
            <a:r>
              <a:rPr sz="1400" b="1" spc="-150" dirty="0">
                <a:solidFill>
                  <a:srgbClr val="006653"/>
                </a:solidFill>
                <a:latin typeface="Arial"/>
                <a:cs typeface="Arial"/>
              </a:rPr>
              <a:t> </a:t>
            </a:r>
            <a:r>
              <a:rPr sz="1400" b="1" spc="-20" dirty="0">
                <a:solidFill>
                  <a:srgbClr val="006653"/>
                </a:solidFill>
                <a:latin typeface="Arial"/>
                <a:cs typeface="Arial"/>
              </a:rPr>
              <a:t>12</a:t>
            </a:r>
            <a:endParaRPr sz="14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250"/>
              </a:spcBef>
            </a:pPr>
            <a:r>
              <a:rPr sz="1050" spc="-25" dirty="0">
                <a:solidFill>
                  <a:srgbClr val="58595B"/>
                </a:solidFill>
                <a:latin typeface="Arial"/>
                <a:cs typeface="Arial"/>
              </a:rPr>
              <a:t>9.2m</a:t>
            </a:r>
            <a:r>
              <a:rPr sz="1050" spc="-95" dirty="0">
                <a:solidFill>
                  <a:srgbClr val="58595B"/>
                </a:solidFill>
                <a:latin typeface="Arial"/>
                <a:cs typeface="Arial"/>
              </a:rPr>
              <a:t> </a:t>
            </a:r>
            <a:r>
              <a:rPr sz="1050" spc="-55" dirty="0">
                <a:solidFill>
                  <a:srgbClr val="58595B"/>
                </a:solidFill>
                <a:latin typeface="Arial"/>
                <a:cs typeface="Arial"/>
              </a:rPr>
              <a:t>x</a:t>
            </a:r>
            <a:r>
              <a:rPr sz="1050" spc="-95" dirty="0">
                <a:solidFill>
                  <a:srgbClr val="58595B"/>
                </a:solidFill>
                <a:latin typeface="Arial"/>
                <a:cs typeface="Arial"/>
              </a:rPr>
              <a:t> </a:t>
            </a:r>
            <a:r>
              <a:rPr sz="1050" spc="-30" dirty="0">
                <a:solidFill>
                  <a:srgbClr val="58595B"/>
                </a:solidFill>
                <a:latin typeface="Arial"/>
                <a:cs typeface="Arial"/>
              </a:rPr>
              <a:t>7.18m</a:t>
            </a:r>
            <a:r>
              <a:rPr sz="1050" spc="-95" dirty="0">
                <a:solidFill>
                  <a:srgbClr val="58595B"/>
                </a:solidFill>
                <a:latin typeface="Arial"/>
                <a:cs typeface="Arial"/>
              </a:rPr>
              <a:t> </a:t>
            </a:r>
            <a:r>
              <a:rPr sz="1050" spc="-15" dirty="0">
                <a:solidFill>
                  <a:srgbClr val="58595B"/>
                </a:solidFill>
                <a:latin typeface="Arial"/>
                <a:cs typeface="Arial"/>
              </a:rPr>
              <a:t>(30’2’’</a:t>
            </a:r>
            <a:r>
              <a:rPr sz="1050" spc="-95" dirty="0">
                <a:solidFill>
                  <a:srgbClr val="58595B"/>
                </a:solidFill>
                <a:latin typeface="Arial"/>
                <a:cs typeface="Arial"/>
              </a:rPr>
              <a:t> </a:t>
            </a:r>
            <a:r>
              <a:rPr sz="1050" spc="-55" dirty="0">
                <a:solidFill>
                  <a:srgbClr val="58595B"/>
                </a:solidFill>
                <a:latin typeface="Arial"/>
                <a:cs typeface="Arial"/>
              </a:rPr>
              <a:t>x</a:t>
            </a:r>
            <a:r>
              <a:rPr sz="1050" spc="-90" dirty="0">
                <a:solidFill>
                  <a:srgbClr val="58595B"/>
                </a:solidFill>
                <a:latin typeface="Arial"/>
                <a:cs typeface="Arial"/>
              </a:rPr>
              <a:t> </a:t>
            </a:r>
            <a:r>
              <a:rPr sz="1050" dirty="0">
                <a:solidFill>
                  <a:srgbClr val="58595B"/>
                </a:solidFill>
                <a:latin typeface="Arial"/>
                <a:cs typeface="Arial"/>
              </a:rPr>
              <a:t>23’7”)</a:t>
            </a:r>
            <a:endParaRPr sz="105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85"/>
              </a:spcBef>
            </a:pPr>
            <a:r>
              <a:rPr sz="950" spc="-40" dirty="0">
                <a:solidFill>
                  <a:srgbClr val="58595B"/>
                </a:solidFill>
                <a:latin typeface="Arial"/>
                <a:cs typeface="Arial"/>
              </a:rPr>
              <a:t>Ceiling </a:t>
            </a:r>
            <a:r>
              <a:rPr sz="950" spc="-30" dirty="0">
                <a:solidFill>
                  <a:srgbClr val="58595B"/>
                </a:solidFill>
                <a:latin typeface="Arial"/>
                <a:cs typeface="Arial"/>
              </a:rPr>
              <a:t>Height: </a:t>
            </a:r>
            <a:r>
              <a:rPr sz="950" spc="-20" dirty="0">
                <a:solidFill>
                  <a:srgbClr val="58595B"/>
                </a:solidFill>
                <a:latin typeface="Arial"/>
                <a:cs typeface="Arial"/>
              </a:rPr>
              <a:t>2.84m</a:t>
            </a:r>
            <a:r>
              <a:rPr sz="950" spc="-170" dirty="0">
                <a:solidFill>
                  <a:srgbClr val="58595B"/>
                </a:solidFill>
                <a:latin typeface="Arial"/>
                <a:cs typeface="Arial"/>
              </a:rPr>
              <a:t> </a:t>
            </a:r>
            <a:r>
              <a:rPr sz="950" spc="-25" dirty="0">
                <a:solidFill>
                  <a:srgbClr val="58595B"/>
                </a:solidFill>
                <a:latin typeface="Arial"/>
                <a:cs typeface="Arial"/>
              </a:rPr>
              <a:t>(9’3’’)</a:t>
            </a:r>
            <a:endParaRPr sz="950">
              <a:latin typeface="Arial"/>
              <a:cs typeface="Arial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6884987" y="1550492"/>
            <a:ext cx="844550" cy="631190"/>
          </a:xfrm>
          <a:prstGeom prst="rect">
            <a:avLst/>
          </a:prstGeom>
        </p:spPr>
        <p:txBody>
          <a:bodyPr vert="horz" wrap="square" lIns="0" tIns="57150" rIns="0" bIns="0" rtlCol="0">
            <a:spAutoFit/>
          </a:bodyPr>
          <a:lstStyle/>
          <a:p>
            <a:pPr marL="104139">
              <a:lnSpc>
                <a:spcPct val="100000"/>
              </a:lnSpc>
              <a:spcBef>
                <a:spcPts val="450"/>
              </a:spcBef>
            </a:pPr>
            <a:r>
              <a:rPr sz="1400" b="1" spc="-65" dirty="0">
                <a:solidFill>
                  <a:srgbClr val="006653"/>
                </a:solidFill>
                <a:latin typeface="Arial"/>
                <a:cs typeface="Arial"/>
              </a:rPr>
              <a:t>Balcony</a:t>
            </a:r>
            <a:endParaRPr sz="1400">
              <a:latin typeface="Arial"/>
              <a:cs typeface="Arial"/>
            </a:endParaRPr>
          </a:p>
          <a:p>
            <a:pPr marL="12065" marR="5080" algn="ctr">
              <a:lnSpc>
                <a:spcPts val="1200"/>
              </a:lnSpc>
              <a:spcBef>
                <a:spcPts val="360"/>
              </a:spcBef>
            </a:pPr>
            <a:r>
              <a:rPr sz="1050" spc="-30" dirty="0">
                <a:solidFill>
                  <a:srgbClr val="58595B"/>
                </a:solidFill>
                <a:latin typeface="Arial"/>
                <a:cs typeface="Arial"/>
              </a:rPr>
              <a:t>7.33m </a:t>
            </a:r>
            <a:r>
              <a:rPr sz="1050" spc="-55" dirty="0">
                <a:solidFill>
                  <a:srgbClr val="58595B"/>
                </a:solidFill>
                <a:latin typeface="Arial"/>
                <a:cs typeface="Arial"/>
              </a:rPr>
              <a:t>x</a:t>
            </a:r>
            <a:r>
              <a:rPr sz="1050" spc="-190" dirty="0">
                <a:solidFill>
                  <a:srgbClr val="58595B"/>
                </a:solidFill>
                <a:latin typeface="Arial"/>
                <a:cs typeface="Arial"/>
              </a:rPr>
              <a:t> </a:t>
            </a:r>
            <a:r>
              <a:rPr sz="1050" spc="-40" dirty="0">
                <a:solidFill>
                  <a:srgbClr val="58595B"/>
                </a:solidFill>
                <a:latin typeface="Arial"/>
                <a:cs typeface="Arial"/>
              </a:rPr>
              <a:t>7.65m  </a:t>
            </a:r>
            <a:r>
              <a:rPr sz="1050" spc="-15" dirty="0">
                <a:solidFill>
                  <a:srgbClr val="58595B"/>
                </a:solidFill>
                <a:latin typeface="Arial"/>
                <a:cs typeface="Arial"/>
              </a:rPr>
              <a:t>(24’1’’ </a:t>
            </a:r>
            <a:r>
              <a:rPr sz="1050" spc="-55" dirty="0">
                <a:solidFill>
                  <a:srgbClr val="58595B"/>
                </a:solidFill>
                <a:latin typeface="Arial"/>
                <a:cs typeface="Arial"/>
              </a:rPr>
              <a:t>x</a:t>
            </a:r>
            <a:r>
              <a:rPr sz="1050" spc="-235" dirty="0">
                <a:solidFill>
                  <a:srgbClr val="58595B"/>
                </a:solidFill>
                <a:latin typeface="Arial"/>
                <a:cs typeface="Arial"/>
              </a:rPr>
              <a:t> </a:t>
            </a:r>
            <a:r>
              <a:rPr sz="1050" dirty="0">
                <a:solidFill>
                  <a:srgbClr val="58595B"/>
                </a:solidFill>
                <a:latin typeface="Arial"/>
                <a:cs typeface="Arial"/>
              </a:rPr>
              <a:t>25’1”)</a:t>
            </a:r>
            <a:endParaRPr sz="1050">
              <a:latin typeface="Arial"/>
              <a:cs typeface="Arial"/>
            </a:endParaRPr>
          </a:p>
        </p:txBody>
      </p:sp>
      <p:sp>
        <p:nvSpPr>
          <p:cNvPr id="41" name="object 41"/>
          <p:cNvSpPr/>
          <p:nvPr/>
        </p:nvSpPr>
        <p:spPr>
          <a:xfrm>
            <a:off x="3871886" y="2873705"/>
            <a:ext cx="2480017" cy="207721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 txBox="1"/>
          <p:nvPr/>
        </p:nvSpPr>
        <p:spPr>
          <a:xfrm>
            <a:off x="4370844" y="3445001"/>
            <a:ext cx="1478915" cy="787400"/>
          </a:xfrm>
          <a:prstGeom prst="rect">
            <a:avLst/>
          </a:prstGeom>
        </p:spPr>
        <p:txBody>
          <a:bodyPr vert="horz" wrap="square" lIns="0" tIns="571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50"/>
              </a:spcBef>
            </a:pPr>
            <a:r>
              <a:rPr sz="1400" b="1" spc="20" dirty="0">
                <a:solidFill>
                  <a:srgbClr val="006653"/>
                </a:solidFill>
                <a:latin typeface="Arial"/>
                <a:cs typeface="Arial"/>
              </a:rPr>
              <a:t>Meeting </a:t>
            </a:r>
            <a:r>
              <a:rPr sz="1400" b="1" spc="-45" dirty="0">
                <a:solidFill>
                  <a:srgbClr val="006653"/>
                </a:solidFill>
                <a:latin typeface="Arial"/>
                <a:cs typeface="Arial"/>
              </a:rPr>
              <a:t>Room</a:t>
            </a:r>
            <a:r>
              <a:rPr sz="1400" b="1" spc="-204" dirty="0">
                <a:solidFill>
                  <a:srgbClr val="006653"/>
                </a:solidFill>
                <a:latin typeface="Arial"/>
                <a:cs typeface="Arial"/>
              </a:rPr>
              <a:t> </a:t>
            </a:r>
            <a:r>
              <a:rPr sz="1400" b="1" spc="-20" dirty="0">
                <a:solidFill>
                  <a:srgbClr val="006653"/>
                </a:solidFill>
                <a:latin typeface="Arial"/>
                <a:cs typeface="Arial"/>
              </a:rPr>
              <a:t>11</a:t>
            </a:r>
            <a:endParaRPr sz="1400">
              <a:latin typeface="Arial"/>
              <a:cs typeface="Arial"/>
            </a:endParaRPr>
          </a:p>
          <a:p>
            <a:pPr marL="328295" marR="322580" algn="ctr">
              <a:lnSpc>
                <a:spcPts val="1200"/>
              </a:lnSpc>
              <a:spcBef>
                <a:spcPts val="360"/>
              </a:spcBef>
            </a:pPr>
            <a:r>
              <a:rPr sz="1050" spc="-30" dirty="0">
                <a:solidFill>
                  <a:srgbClr val="58595B"/>
                </a:solidFill>
                <a:latin typeface="Arial"/>
                <a:cs typeface="Arial"/>
              </a:rPr>
              <a:t>9.30m </a:t>
            </a:r>
            <a:r>
              <a:rPr sz="1050" spc="-55" dirty="0">
                <a:solidFill>
                  <a:srgbClr val="58595B"/>
                </a:solidFill>
                <a:latin typeface="Arial"/>
                <a:cs typeface="Arial"/>
              </a:rPr>
              <a:t>x</a:t>
            </a:r>
            <a:r>
              <a:rPr sz="1050" spc="-190" dirty="0">
                <a:solidFill>
                  <a:srgbClr val="58595B"/>
                </a:solidFill>
                <a:latin typeface="Arial"/>
                <a:cs typeface="Arial"/>
              </a:rPr>
              <a:t> </a:t>
            </a:r>
            <a:r>
              <a:rPr sz="1050" spc="-40" dirty="0">
                <a:solidFill>
                  <a:srgbClr val="58595B"/>
                </a:solidFill>
                <a:latin typeface="Arial"/>
                <a:cs typeface="Arial"/>
              </a:rPr>
              <a:t>7.18m  </a:t>
            </a:r>
            <a:r>
              <a:rPr sz="1050" spc="-15" dirty="0">
                <a:solidFill>
                  <a:srgbClr val="58595B"/>
                </a:solidFill>
                <a:latin typeface="Arial"/>
                <a:cs typeface="Arial"/>
              </a:rPr>
              <a:t>(30’6’’ </a:t>
            </a:r>
            <a:r>
              <a:rPr sz="1050" spc="-55" dirty="0">
                <a:solidFill>
                  <a:srgbClr val="58595B"/>
                </a:solidFill>
                <a:latin typeface="Arial"/>
                <a:cs typeface="Arial"/>
              </a:rPr>
              <a:t>x</a:t>
            </a:r>
            <a:r>
              <a:rPr sz="1050" spc="-220" dirty="0">
                <a:solidFill>
                  <a:srgbClr val="58595B"/>
                </a:solidFill>
                <a:latin typeface="Arial"/>
                <a:cs typeface="Arial"/>
              </a:rPr>
              <a:t> </a:t>
            </a:r>
            <a:r>
              <a:rPr sz="1050" dirty="0">
                <a:solidFill>
                  <a:srgbClr val="58595B"/>
                </a:solidFill>
                <a:latin typeface="Arial"/>
                <a:cs typeface="Arial"/>
              </a:rPr>
              <a:t>23’7”)</a:t>
            </a:r>
            <a:endParaRPr sz="1050">
              <a:latin typeface="Arial"/>
              <a:cs typeface="Arial"/>
            </a:endParaRPr>
          </a:p>
          <a:p>
            <a:pPr marL="53975">
              <a:lnSpc>
                <a:spcPct val="100000"/>
              </a:lnSpc>
              <a:spcBef>
                <a:spcPts val="60"/>
              </a:spcBef>
            </a:pPr>
            <a:r>
              <a:rPr sz="950" spc="-40" dirty="0">
                <a:solidFill>
                  <a:srgbClr val="58595B"/>
                </a:solidFill>
                <a:latin typeface="Arial"/>
                <a:cs typeface="Arial"/>
              </a:rPr>
              <a:t>Ceiling </a:t>
            </a:r>
            <a:r>
              <a:rPr sz="950" spc="-30" dirty="0">
                <a:solidFill>
                  <a:srgbClr val="58595B"/>
                </a:solidFill>
                <a:latin typeface="Arial"/>
                <a:cs typeface="Arial"/>
              </a:rPr>
              <a:t>Height: </a:t>
            </a:r>
            <a:r>
              <a:rPr sz="950" spc="-20" dirty="0">
                <a:solidFill>
                  <a:srgbClr val="58595B"/>
                </a:solidFill>
                <a:latin typeface="Arial"/>
                <a:cs typeface="Arial"/>
              </a:rPr>
              <a:t>2.84m</a:t>
            </a:r>
            <a:r>
              <a:rPr sz="950" spc="-175" dirty="0">
                <a:solidFill>
                  <a:srgbClr val="58595B"/>
                </a:solidFill>
                <a:latin typeface="Arial"/>
                <a:cs typeface="Arial"/>
              </a:rPr>
              <a:t> </a:t>
            </a:r>
            <a:r>
              <a:rPr sz="950" spc="-25" dirty="0">
                <a:solidFill>
                  <a:srgbClr val="58595B"/>
                </a:solidFill>
                <a:latin typeface="Arial"/>
                <a:cs typeface="Arial"/>
              </a:rPr>
              <a:t>(9’3’’)</a:t>
            </a:r>
            <a:endParaRPr sz="950">
              <a:latin typeface="Arial"/>
              <a:cs typeface="Arial"/>
            </a:endParaRPr>
          </a:p>
        </p:txBody>
      </p:sp>
      <p:sp>
        <p:nvSpPr>
          <p:cNvPr id="43" name="object 43"/>
          <p:cNvSpPr/>
          <p:nvPr/>
        </p:nvSpPr>
        <p:spPr>
          <a:xfrm>
            <a:off x="2975660" y="2944812"/>
            <a:ext cx="981722" cy="1959927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 txBox="1"/>
          <p:nvPr/>
        </p:nvSpPr>
        <p:spPr>
          <a:xfrm>
            <a:off x="3093288" y="3288855"/>
            <a:ext cx="795020" cy="1284605"/>
          </a:xfrm>
          <a:prstGeom prst="rect">
            <a:avLst/>
          </a:prstGeom>
        </p:spPr>
        <p:txBody>
          <a:bodyPr vert="horz" wrap="square" lIns="0" tIns="41275" rIns="0" bIns="0" rtlCol="0">
            <a:spAutoFit/>
          </a:bodyPr>
          <a:lstStyle/>
          <a:p>
            <a:pPr marL="54610" marR="43815" algn="ctr">
              <a:lnSpc>
                <a:spcPts val="1500"/>
              </a:lnSpc>
              <a:spcBef>
                <a:spcPts val="325"/>
              </a:spcBef>
            </a:pPr>
            <a:r>
              <a:rPr sz="1400" b="1" spc="10" dirty="0">
                <a:solidFill>
                  <a:srgbClr val="006653"/>
                </a:solidFill>
                <a:latin typeface="Arial"/>
                <a:cs typeface="Arial"/>
              </a:rPr>
              <a:t>Meeting  </a:t>
            </a:r>
            <a:r>
              <a:rPr sz="1400" b="1" spc="-55" dirty="0">
                <a:solidFill>
                  <a:srgbClr val="006653"/>
                </a:solidFill>
                <a:latin typeface="Arial"/>
                <a:cs typeface="Arial"/>
              </a:rPr>
              <a:t>Room  </a:t>
            </a:r>
            <a:r>
              <a:rPr sz="1400" b="1" spc="-20" dirty="0">
                <a:solidFill>
                  <a:srgbClr val="006653"/>
                </a:solidFill>
                <a:latin typeface="Arial"/>
                <a:cs typeface="Arial"/>
              </a:rPr>
              <a:t>10</a:t>
            </a:r>
            <a:endParaRPr sz="1400">
              <a:latin typeface="Arial"/>
              <a:cs typeface="Arial"/>
            </a:endParaRPr>
          </a:p>
          <a:p>
            <a:pPr marL="12700" marR="5080" algn="ctr">
              <a:lnSpc>
                <a:spcPts val="1200"/>
              </a:lnSpc>
              <a:spcBef>
                <a:spcPts val="335"/>
              </a:spcBef>
            </a:pPr>
            <a:r>
              <a:rPr sz="1050" spc="-60" dirty="0">
                <a:solidFill>
                  <a:srgbClr val="58595B"/>
                </a:solidFill>
                <a:latin typeface="Arial"/>
                <a:cs typeface="Arial"/>
              </a:rPr>
              <a:t>3.47m </a:t>
            </a:r>
            <a:r>
              <a:rPr sz="1050" spc="-70" dirty="0">
                <a:solidFill>
                  <a:srgbClr val="58595B"/>
                </a:solidFill>
                <a:latin typeface="Arial"/>
                <a:cs typeface="Arial"/>
              </a:rPr>
              <a:t>x</a:t>
            </a:r>
            <a:r>
              <a:rPr sz="1050" spc="-240" dirty="0">
                <a:solidFill>
                  <a:srgbClr val="58595B"/>
                </a:solidFill>
                <a:latin typeface="Arial"/>
                <a:cs typeface="Arial"/>
              </a:rPr>
              <a:t> </a:t>
            </a:r>
            <a:r>
              <a:rPr sz="1050" spc="-70" dirty="0">
                <a:solidFill>
                  <a:srgbClr val="58595B"/>
                </a:solidFill>
                <a:latin typeface="Arial"/>
                <a:cs typeface="Arial"/>
              </a:rPr>
              <a:t>7.18m  </a:t>
            </a:r>
            <a:r>
              <a:rPr sz="1050" spc="-45" dirty="0">
                <a:solidFill>
                  <a:srgbClr val="58595B"/>
                </a:solidFill>
                <a:latin typeface="Arial"/>
                <a:cs typeface="Arial"/>
              </a:rPr>
              <a:t>(11’5’’ </a:t>
            </a:r>
            <a:r>
              <a:rPr sz="1050" spc="-70" dirty="0">
                <a:solidFill>
                  <a:srgbClr val="58595B"/>
                </a:solidFill>
                <a:latin typeface="Arial"/>
                <a:cs typeface="Arial"/>
              </a:rPr>
              <a:t>x</a:t>
            </a:r>
            <a:r>
              <a:rPr sz="1050" spc="-215" dirty="0">
                <a:solidFill>
                  <a:srgbClr val="58595B"/>
                </a:solidFill>
                <a:latin typeface="Arial"/>
                <a:cs typeface="Arial"/>
              </a:rPr>
              <a:t> </a:t>
            </a:r>
            <a:r>
              <a:rPr sz="1050" spc="-30" dirty="0">
                <a:solidFill>
                  <a:srgbClr val="58595B"/>
                </a:solidFill>
                <a:latin typeface="Arial"/>
                <a:cs typeface="Arial"/>
              </a:rPr>
              <a:t>7’18”)</a:t>
            </a:r>
            <a:endParaRPr sz="1050">
              <a:latin typeface="Arial"/>
              <a:cs typeface="Arial"/>
            </a:endParaRPr>
          </a:p>
          <a:p>
            <a:pPr marL="64135" marR="55880" algn="ctr">
              <a:lnSpc>
                <a:spcPts val="1250"/>
              </a:lnSpc>
              <a:spcBef>
                <a:spcPts val="10"/>
              </a:spcBef>
            </a:pPr>
            <a:r>
              <a:rPr sz="950" spc="-65" dirty="0">
                <a:solidFill>
                  <a:srgbClr val="58595B"/>
                </a:solidFill>
                <a:latin typeface="Arial"/>
                <a:cs typeface="Arial"/>
              </a:rPr>
              <a:t>Ceiling</a:t>
            </a:r>
            <a:r>
              <a:rPr sz="950" spc="-155" dirty="0">
                <a:solidFill>
                  <a:srgbClr val="58595B"/>
                </a:solidFill>
                <a:latin typeface="Arial"/>
                <a:cs typeface="Arial"/>
              </a:rPr>
              <a:t> </a:t>
            </a:r>
            <a:r>
              <a:rPr sz="950" spc="-65" dirty="0">
                <a:solidFill>
                  <a:srgbClr val="58595B"/>
                </a:solidFill>
                <a:latin typeface="Arial"/>
                <a:cs typeface="Arial"/>
              </a:rPr>
              <a:t>Height:  </a:t>
            </a:r>
            <a:r>
              <a:rPr sz="950" spc="-50" dirty="0">
                <a:solidFill>
                  <a:srgbClr val="58595B"/>
                </a:solidFill>
                <a:latin typeface="Arial"/>
                <a:cs typeface="Arial"/>
              </a:rPr>
              <a:t>2.84m</a:t>
            </a:r>
            <a:r>
              <a:rPr sz="950" spc="-120" dirty="0">
                <a:solidFill>
                  <a:srgbClr val="58595B"/>
                </a:solidFill>
                <a:latin typeface="Arial"/>
                <a:cs typeface="Arial"/>
              </a:rPr>
              <a:t> </a:t>
            </a:r>
            <a:r>
              <a:rPr sz="950" spc="-50" dirty="0">
                <a:solidFill>
                  <a:srgbClr val="58595B"/>
                </a:solidFill>
                <a:latin typeface="Arial"/>
                <a:cs typeface="Arial"/>
              </a:rPr>
              <a:t>(9’3’’)</a:t>
            </a:r>
            <a:endParaRPr sz="950">
              <a:latin typeface="Arial"/>
              <a:cs typeface="Arial"/>
            </a:endParaRPr>
          </a:p>
        </p:txBody>
      </p:sp>
      <p:sp>
        <p:nvSpPr>
          <p:cNvPr id="45" name="object 45"/>
          <p:cNvSpPr/>
          <p:nvPr/>
        </p:nvSpPr>
        <p:spPr>
          <a:xfrm>
            <a:off x="1918893" y="2937802"/>
            <a:ext cx="1133817" cy="1980412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 txBox="1"/>
          <p:nvPr/>
        </p:nvSpPr>
        <p:spPr>
          <a:xfrm>
            <a:off x="2089238" y="3307969"/>
            <a:ext cx="828675" cy="1284605"/>
          </a:xfrm>
          <a:prstGeom prst="rect">
            <a:avLst/>
          </a:prstGeom>
        </p:spPr>
        <p:txBody>
          <a:bodyPr vert="horz" wrap="square" lIns="0" tIns="41275" rIns="0" bIns="0" rtlCol="0">
            <a:spAutoFit/>
          </a:bodyPr>
          <a:lstStyle/>
          <a:p>
            <a:pPr marL="70485" marR="60960" algn="ctr">
              <a:lnSpc>
                <a:spcPts val="1500"/>
              </a:lnSpc>
              <a:spcBef>
                <a:spcPts val="325"/>
              </a:spcBef>
            </a:pPr>
            <a:r>
              <a:rPr sz="1400" b="1" spc="10" dirty="0">
                <a:solidFill>
                  <a:srgbClr val="006653"/>
                </a:solidFill>
                <a:latin typeface="Arial"/>
                <a:cs typeface="Arial"/>
              </a:rPr>
              <a:t>Meeting  </a:t>
            </a:r>
            <a:r>
              <a:rPr sz="1400" b="1" spc="-55" dirty="0">
                <a:solidFill>
                  <a:srgbClr val="006653"/>
                </a:solidFill>
                <a:latin typeface="Arial"/>
                <a:cs typeface="Arial"/>
              </a:rPr>
              <a:t>Room</a:t>
            </a:r>
            <a:endParaRPr sz="1400">
              <a:latin typeface="Arial"/>
              <a:cs typeface="Arial"/>
            </a:endParaRPr>
          </a:p>
          <a:p>
            <a:pPr marL="5080" algn="ctr">
              <a:lnSpc>
                <a:spcPts val="1480"/>
              </a:lnSpc>
            </a:pPr>
            <a:r>
              <a:rPr sz="1400" b="1" spc="10" dirty="0">
                <a:solidFill>
                  <a:srgbClr val="006653"/>
                </a:solidFill>
                <a:latin typeface="Arial"/>
                <a:cs typeface="Arial"/>
              </a:rPr>
              <a:t>9</a:t>
            </a:r>
            <a:endParaRPr sz="1400">
              <a:latin typeface="Arial"/>
              <a:cs typeface="Arial"/>
            </a:endParaRPr>
          </a:p>
          <a:p>
            <a:pPr marL="12700" marR="5080" algn="ctr">
              <a:lnSpc>
                <a:spcPts val="1200"/>
              </a:lnSpc>
              <a:spcBef>
                <a:spcPts val="355"/>
              </a:spcBef>
            </a:pPr>
            <a:r>
              <a:rPr sz="1050" spc="-25" dirty="0">
                <a:solidFill>
                  <a:srgbClr val="58595B"/>
                </a:solidFill>
                <a:latin typeface="Arial"/>
                <a:cs typeface="Arial"/>
              </a:rPr>
              <a:t>4.0m </a:t>
            </a:r>
            <a:r>
              <a:rPr sz="1050" spc="-55" dirty="0">
                <a:solidFill>
                  <a:srgbClr val="58595B"/>
                </a:solidFill>
                <a:latin typeface="Arial"/>
                <a:cs typeface="Arial"/>
              </a:rPr>
              <a:t>x </a:t>
            </a:r>
            <a:r>
              <a:rPr sz="1050" spc="-40" dirty="0">
                <a:solidFill>
                  <a:srgbClr val="58595B"/>
                </a:solidFill>
                <a:latin typeface="Arial"/>
                <a:cs typeface="Arial"/>
              </a:rPr>
              <a:t>7.18m  </a:t>
            </a:r>
            <a:r>
              <a:rPr sz="1050" spc="-15" dirty="0">
                <a:solidFill>
                  <a:srgbClr val="58595B"/>
                </a:solidFill>
                <a:latin typeface="Arial"/>
                <a:cs typeface="Arial"/>
              </a:rPr>
              <a:t>(13’1’’ </a:t>
            </a:r>
            <a:r>
              <a:rPr sz="1050" spc="-55" dirty="0">
                <a:solidFill>
                  <a:srgbClr val="58595B"/>
                </a:solidFill>
                <a:latin typeface="Arial"/>
                <a:cs typeface="Arial"/>
              </a:rPr>
              <a:t>x</a:t>
            </a:r>
            <a:r>
              <a:rPr sz="1050" spc="-229" dirty="0">
                <a:solidFill>
                  <a:srgbClr val="58595B"/>
                </a:solidFill>
                <a:latin typeface="Arial"/>
                <a:cs typeface="Arial"/>
              </a:rPr>
              <a:t> </a:t>
            </a:r>
            <a:r>
              <a:rPr sz="1050" dirty="0">
                <a:solidFill>
                  <a:srgbClr val="58595B"/>
                </a:solidFill>
                <a:latin typeface="Arial"/>
                <a:cs typeface="Arial"/>
              </a:rPr>
              <a:t>23’7”)</a:t>
            </a:r>
            <a:endParaRPr sz="1050">
              <a:latin typeface="Arial"/>
              <a:cs typeface="Arial"/>
            </a:endParaRPr>
          </a:p>
          <a:p>
            <a:pPr marL="57785" marR="49530" algn="ctr">
              <a:lnSpc>
                <a:spcPts val="1250"/>
              </a:lnSpc>
              <a:spcBef>
                <a:spcPts val="10"/>
              </a:spcBef>
            </a:pPr>
            <a:r>
              <a:rPr sz="950" spc="-40" dirty="0">
                <a:solidFill>
                  <a:srgbClr val="58595B"/>
                </a:solidFill>
                <a:latin typeface="Arial"/>
                <a:cs typeface="Arial"/>
              </a:rPr>
              <a:t>Ceiling</a:t>
            </a:r>
            <a:r>
              <a:rPr sz="950" spc="-150" dirty="0">
                <a:solidFill>
                  <a:srgbClr val="58595B"/>
                </a:solidFill>
                <a:latin typeface="Arial"/>
                <a:cs typeface="Arial"/>
              </a:rPr>
              <a:t> </a:t>
            </a:r>
            <a:r>
              <a:rPr sz="950" spc="-35" dirty="0">
                <a:solidFill>
                  <a:srgbClr val="58595B"/>
                </a:solidFill>
                <a:latin typeface="Arial"/>
                <a:cs typeface="Arial"/>
              </a:rPr>
              <a:t>Height: </a:t>
            </a:r>
            <a:r>
              <a:rPr sz="950" spc="-40" dirty="0">
                <a:solidFill>
                  <a:srgbClr val="58595B"/>
                </a:solidFill>
                <a:latin typeface="Arial"/>
                <a:cs typeface="Arial"/>
              </a:rPr>
              <a:t> </a:t>
            </a:r>
            <a:r>
              <a:rPr sz="950" spc="-20" dirty="0">
                <a:solidFill>
                  <a:srgbClr val="58595B"/>
                </a:solidFill>
                <a:latin typeface="Arial"/>
                <a:cs typeface="Arial"/>
              </a:rPr>
              <a:t>2.84m</a:t>
            </a:r>
            <a:r>
              <a:rPr sz="950" spc="-100" dirty="0">
                <a:solidFill>
                  <a:srgbClr val="58595B"/>
                </a:solidFill>
                <a:latin typeface="Arial"/>
                <a:cs typeface="Arial"/>
              </a:rPr>
              <a:t> </a:t>
            </a:r>
            <a:r>
              <a:rPr sz="950" spc="-25" dirty="0">
                <a:solidFill>
                  <a:srgbClr val="58595B"/>
                </a:solidFill>
                <a:latin typeface="Arial"/>
                <a:cs typeface="Arial"/>
              </a:rPr>
              <a:t>(9’3’’)</a:t>
            </a:r>
            <a:endParaRPr sz="950">
              <a:latin typeface="Arial"/>
              <a:cs typeface="Arial"/>
            </a:endParaRPr>
          </a:p>
        </p:txBody>
      </p:sp>
      <p:sp>
        <p:nvSpPr>
          <p:cNvPr id="47" name="object 47"/>
          <p:cNvSpPr/>
          <p:nvPr/>
        </p:nvSpPr>
        <p:spPr>
          <a:xfrm>
            <a:off x="425107" y="2802064"/>
            <a:ext cx="1592783" cy="2489936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 txBox="1"/>
          <p:nvPr/>
        </p:nvSpPr>
        <p:spPr>
          <a:xfrm>
            <a:off x="843781" y="3449599"/>
            <a:ext cx="890269" cy="1094105"/>
          </a:xfrm>
          <a:prstGeom prst="rect">
            <a:avLst/>
          </a:prstGeom>
        </p:spPr>
        <p:txBody>
          <a:bodyPr vert="horz" wrap="square" lIns="0" tIns="41275" rIns="0" bIns="0" rtlCol="0">
            <a:spAutoFit/>
          </a:bodyPr>
          <a:lstStyle/>
          <a:p>
            <a:pPr marL="99060" marR="94615" algn="ctr">
              <a:lnSpc>
                <a:spcPts val="1500"/>
              </a:lnSpc>
              <a:spcBef>
                <a:spcPts val="325"/>
              </a:spcBef>
            </a:pPr>
            <a:r>
              <a:rPr sz="1400" b="1" spc="10" dirty="0">
                <a:solidFill>
                  <a:srgbClr val="006653"/>
                </a:solidFill>
                <a:latin typeface="Arial"/>
                <a:cs typeface="Arial"/>
              </a:rPr>
              <a:t>Meeting  </a:t>
            </a:r>
            <a:r>
              <a:rPr sz="1400" b="1" spc="-45" dirty="0">
                <a:solidFill>
                  <a:srgbClr val="006653"/>
                </a:solidFill>
                <a:latin typeface="Arial"/>
                <a:cs typeface="Arial"/>
              </a:rPr>
              <a:t>Room</a:t>
            </a:r>
            <a:r>
              <a:rPr sz="1400" b="1" spc="-110" dirty="0">
                <a:solidFill>
                  <a:srgbClr val="006653"/>
                </a:solidFill>
                <a:latin typeface="Arial"/>
                <a:cs typeface="Arial"/>
              </a:rPr>
              <a:t> </a:t>
            </a:r>
            <a:r>
              <a:rPr sz="1400" b="1" spc="10" dirty="0">
                <a:solidFill>
                  <a:srgbClr val="006653"/>
                </a:solidFill>
                <a:latin typeface="Arial"/>
                <a:cs typeface="Arial"/>
              </a:rPr>
              <a:t>8</a:t>
            </a:r>
            <a:endParaRPr sz="1400">
              <a:latin typeface="Arial"/>
              <a:cs typeface="Arial"/>
            </a:endParaRPr>
          </a:p>
          <a:p>
            <a:pPr marL="12700" marR="5080" indent="-6985" algn="ctr">
              <a:lnSpc>
                <a:spcPts val="1200"/>
              </a:lnSpc>
              <a:spcBef>
                <a:spcPts val="335"/>
              </a:spcBef>
            </a:pPr>
            <a:r>
              <a:rPr sz="1050" spc="-35" dirty="0">
                <a:solidFill>
                  <a:srgbClr val="58595B"/>
                </a:solidFill>
                <a:latin typeface="Arial"/>
                <a:cs typeface="Arial"/>
              </a:rPr>
              <a:t>6.0m </a:t>
            </a:r>
            <a:r>
              <a:rPr sz="1050" spc="-55" dirty="0">
                <a:solidFill>
                  <a:srgbClr val="58595B"/>
                </a:solidFill>
                <a:latin typeface="Arial"/>
                <a:cs typeface="Arial"/>
              </a:rPr>
              <a:t>x </a:t>
            </a:r>
            <a:r>
              <a:rPr sz="1050" spc="-50" dirty="0">
                <a:solidFill>
                  <a:srgbClr val="58595B"/>
                </a:solidFill>
                <a:latin typeface="Arial"/>
                <a:cs typeface="Arial"/>
              </a:rPr>
              <a:t>9.41m  </a:t>
            </a:r>
            <a:r>
              <a:rPr sz="1050" spc="-25" dirty="0">
                <a:solidFill>
                  <a:srgbClr val="58595B"/>
                </a:solidFill>
                <a:latin typeface="Arial"/>
                <a:cs typeface="Arial"/>
              </a:rPr>
              <a:t>(19’8’’ </a:t>
            </a:r>
            <a:r>
              <a:rPr sz="1050" spc="-55" dirty="0">
                <a:solidFill>
                  <a:srgbClr val="58595B"/>
                </a:solidFill>
                <a:latin typeface="Arial"/>
                <a:cs typeface="Arial"/>
              </a:rPr>
              <a:t>x</a:t>
            </a:r>
            <a:r>
              <a:rPr sz="1050" spc="-245" dirty="0">
                <a:solidFill>
                  <a:srgbClr val="58595B"/>
                </a:solidFill>
                <a:latin typeface="Arial"/>
                <a:cs typeface="Arial"/>
              </a:rPr>
              <a:t> </a:t>
            </a:r>
            <a:r>
              <a:rPr sz="1050" dirty="0">
                <a:solidFill>
                  <a:srgbClr val="58595B"/>
                </a:solidFill>
                <a:latin typeface="Arial"/>
                <a:cs typeface="Arial"/>
              </a:rPr>
              <a:t>30’10”)</a:t>
            </a:r>
            <a:endParaRPr sz="1050">
              <a:latin typeface="Arial"/>
              <a:cs typeface="Arial"/>
            </a:endParaRPr>
          </a:p>
          <a:p>
            <a:pPr marL="85725" marR="83185" algn="ctr">
              <a:lnSpc>
                <a:spcPts val="1250"/>
              </a:lnSpc>
              <a:spcBef>
                <a:spcPts val="10"/>
              </a:spcBef>
            </a:pPr>
            <a:r>
              <a:rPr sz="950" spc="-40" dirty="0">
                <a:solidFill>
                  <a:srgbClr val="58595B"/>
                </a:solidFill>
                <a:latin typeface="Arial"/>
                <a:cs typeface="Arial"/>
              </a:rPr>
              <a:t>Ceiling</a:t>
            </a:r>
            <a:r>
              <a:rPr sz="950" spc="-150" dirty="0">
                <a:solidFill>
                  <a:srgbClr val="58595B"/>
                </a:solidFill>
                <a:latin typeface="Arial"/>
                <a:cs typeface="Arial"/>
              </a:rPr>
              <a:t> </a:t>
            </a:r>
            <a:r>
              <a:rPr sz="950" spc="-35" dirty="0">
                <a:solidFill>
                  <a:srgbClr val="58595B"/>
                </a:solidFill>
                <a:latin typeface="Arial"/>
                <a:cs typeface="Arial"/>
              </a:rPr>
              <a:t>Height: </a:t>
            </a:r>
            <a:r>
              <a:rPr sz="950" spc="-40" dirty="0">
                <a:solidFill>
                  <a:srgbClr val="58595B"/>
                </a:solidFill>
                <a:latin typeface="Arial"/>
                <a:cs typeface="Arial"/>
              </a:rPr>
              <a:t> </a:t>
            </a:r>
            <a:r>
              <a:rPr sz="950" spc="-20" dirty="0">
                <a:solidFill>
                  <a:srgbClr val="58595B"/>
                </a:solidFill>
                <a:latin typeface="Arial"/>
                <a:cs typeface="Arial"/>
              </a:rPr>
              <a:t>2.84m</a:t>
            </a:r>
            <a:r>
              <a:rPr sz="950" spc="-100" dirty="0">
                <a:solidFill>
                  <a:srgbClr val="58595B"/>
                </a:solidFill>
                <a:latin typeface="Arial"/>
                <a:cs typeface="Arial"/>
              </a:rPr>
              <a:t> </a:t>
            </a:r>
            <a:r>
              <a:rPr sz="950" spc="-25" dirty="0">
                <a:solidFill>
                  <a:srgbClr val="58595B"/>
                </a:solidFill>
                <a:latin typeface="Arial"/>
                <a:cs typeface="Arial"/>
              </a:rPr>
              <a:t>(9’3’’)</a:t>
            </a:r>
            <a:endParaRPr sz="950">
              <a:latin typeface="Arial"/>
              <a:cs typeface="Arial"/>
            </a:endParaRPr>
          </a:p>
        </p:txBody>
      </p:sp>
      <p:sp>
        <p:nvSpPr>
          <p:cNvPr id="49" name="object 49"/>
          <p:cNvSpPr/>
          <p:nvPr/>
        </p:nvSpPr>
        <p:spPr>
          <a:xfrm>
            <a:off x="417601" y="4874412"/>
            <a:ext cx="587375" cy="281305"/>
          </a:xfrm>
          <a:custGeom>
            <a:avLst/>
            <a:gdLst/>
            <a:ahLst/>
            <a:cxnLst/>
            <a:rect l="l" t="t" r="r" b="b"/>
            <a:pathLst>
              <a:path w="587375" h="281304">
                <a:moveTo>
                  <a:pt x="0" y="280796"/>
                </a:moveTo>
                <a:lnTo>
                  <a:pt x="586803" y="280796"/>
                </a:lnTo>
                <a:lnTo>
                  <a:pt x="586803" y="0"/>
                </a:lnTo>
                <a:lnTo>
                  <a:pt x="0" y="0"/>
                </a:lnTo>
                <a:lnTo>
                  <a:pt x="0" y="28079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425107" y="4710963"/>
            <a:ext cx="423595" cy="444233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1004399" y="3157601"/>
            <a:ext cx="451484" cy="0"/>
          </a:xfrm>
          <a:custGeom>
            <a:avLst/>
            <a:gdLst/>
            <a:ahLst/>
            <a:cxnLst/>
            <a:rect l="l" t="t" r="r" b="b"/>
            <a:pathLst>
              <a:path w="451484">
                <a:moveTo>
                  <a:pt x="0" y="0"/>
                </a:moveTo>
                <a:lnTo>
                  <a:pt x="451383" y="0"/>
                </a:lnTo>
              </a:path>
            </a:pathLst>
          </a:custGeom>
          <a:ln w="63500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4071251" y="3745801"/>
            <a:ext cx="0" cy="451484"/>
          </a:xfrm>
          <a:custGeom>
            <a:avLst/>
            <a:gdLst/>
            <a:ahLst/>
            <a:cxnLst/>
            <a:rect l="l" t="t" r="r" b="b"/>
            <a:pathLst>
              <a:path h="451485">
                <a:moveTo>
                  <a:pt x="0" y="0"/>
                </a:moveTo>
                <a:lnTo>
                  <a:pt x="0" y="451383"/>
                </a:lnTo>
              </a:path>
            </a:pathLst>
          </a:custGeom>
          <a:ln w="63500">
            <a:solidFill>
              <a:srgbClr val="BCBE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8667935" y="889269"/>
            <a:ext cx="1475105" cy="1475105"/>
          </a:xfrm>
          <a:custGeom>
            <a:avLst/>
            <a:gdLst/>
            <a:ahLst/>
            <a:cxnLst/>
            <a:rect l="l" t="t" r="r" b="b"/>
            <a:pathLst>
              <a:path w="1475104" h="1475105">
                <a:moveTo>
                  <a:pt x="726922" y="0"/>
                </a:moveTo>
                <a:lnTo>
                  <a:pt x="680493" y="2101"/>
                </a:lnTo>
                <a:lnTo>
                  <a:pt x="634604" y="7103"/>
                </a:lnTo>
                <a:lnTo>
                  <a:pt x="589373" y="14934"/>
                </a:lnTo>
                <a:lnTo>
                  <a:pt x="544918" y="25523"/>
                </a:lnTo>
                <a:lnTo>
                  <a:pt x="501357" y="38800"/>
                </a:lnTo>
                <a:lnTo>
                  <a:pt x="458807" y="54693"/>
                </a:lnTo>
                <a:lnTo>
                  <a:pt x="417387" y="73133"/>
                </a:lnTo>
                <a:lnTo>
                  <a:pt x="377213" y="94048"/>
                </a:lnTo>
                <a:lnTo>
                  <a:pt x="338404" y="117367"/>
                </a:lnTo>
                <a:lnTo>
                  <a:pt x="301077" y="143020"/>
                </a:lnTo>
                <a:lnTo>
                  <a:pt x="265351" y="170936"/>
                </a:lnTo>
                <a:lnTo>
                  <a:pt x="231342" y="201044"/>
                </a:lnTo>
                <a:lnTo>
                  <a:pt x="199169" y="233273"/>
                </a:lnTo>
                <a:lnTo>
                  <a:pt x="168950" y="267553"/>
                </a:lnTo>
                <a:lnTo>
                  <a:pt x="140801" y="303813"/>
                </a:lnTo>
                <a:lnTo>
                  <a:pt x="114842" y="341982"/>
                </a:lnTo>
                <a:lnTo>
                  <a:pt x="91190" y="381989"/>
                </a:lnTo>
                <a:lnTo>
                  <a:pt x="69961" y="423764"/>
                </a:lnTo>
                <a:lnTo>
                  <a:pt x="51275" y="467236"/>
                </a:lnTo>
                <a:lnTo>
                  <a:pt x="35249" y="512334"/>
                </a:lnTo>
                <a:lnTo>
                  <a:pt x="22001" y="558987"/>
                </a:lnTo>
                <a:lnTo>
                  <a:pt x="11797" y="606399"/>
                </a:lnTo>
                <a:lnTo>
                  <a:pt x="4776" y="653741"/>
                </a:lnTo>
                <a:lnTo>
                  <a:pt x="867" y="700897"/>
                </a:lnTo>
                <a:lnTo>
                  <a:pt x="0" y="747747"/>
                </a:lnTo>
                <a:lnTo>
                  <a:pt x="2102" y="794175"/>
                </a:lnTo>
                <a:lnTo>
                  <a:pt x="7104" y="840063"/>
                </a:lnTo>
                <a:lnTo>
                  <a:pt x="14935" y="885293"/>
                </a:lnTo>
                <a:lnTo>
                  <a:pt x="25525" y="929747"/>
                </a:lnTo>
                <a:lnTo>
                  <a:pt x="38801" y="973308"/>
                </a:lnTo>
                <a:lnTo>
                  <a:pt x="54695" y="1015857"/>
                </a:lnTo>
                <a:lnTo>
                  <a:pt x="73134" y="1057277"/>
                </a:lnTo>
                <a:lnTo>
                  <a:pt x="94048" y="1097451"/>
                </a:lnTo>
                <a:lnTo>
                  <a:pt x="117367" y="1136259"/>
                </a:lnTo>
                <a:lnTo>
                  <a:pt x="143020" y="1173586"/>
                </a:lnTo>
                <a:lnTo>
                  <a:pt x="170935" y="1209312"/>
                </a:lnTo>
                <a:lnTo>
                  <a:pt x="201043" y="1243320"/>
                </a:lnTo>
                <a:lnTo>
                  <a:pt x="233271" y="1275493"/>
                </a:lnTo>
                <a:lnTo>
                  <a:pt x="267551" y="1305712"/>
                </a:lnTo>
                <a:lnTo>
                  <a:pt x="303810" y="1333860"/>
                </a:lnTo>
                <a:lnTo>
                  <a:pt x="341979" y="1359820"/>
                </a:lnTo>
                <a:lnTo>
                  <a:pt x="381986" y="1383472"/>
                </a:lnTo>
                <a:lnTo>
                  <a:pt x="423761" y="1404700"/>
                </a:lnTo>
                <a:lnTo>
                  <a:pt x="467232" y="1423386"/>
                </a:lnTo>
                <a:lnTo>
                  <a:pt x="512330" y="1439412"/>
                </a:lnTo>
                <a:lnTo>
                  <a:pt x="558983" y="1452660"/>
                </a:lnTo>
                <a:lnTo>
                  <a:pt x="606394" y="1462866"/>
                </a:lnTo>
                <a:lnTo>
                  <a:pt x="653737" y="1469888"/>
                </a:lnTo>
                <a:lnTo>
                  <a:pt x="700892" y="1473798"/>
                </a:lnTo>
                <a:lnTo>
                  <a:pt x="747743" y="1474667"/>
                </a:lnTo>
                <a:lnTo>
                  <a:pt x="794171" y="1472566"/>
                </a:lnTo>
                <a:lnTo>
                  <a:pt x="840059" y="1467565"/>
                </a:lnTo>
                <a:lnTo>
                  <a:pt x="885289" y="1459734"/>
                </a:lnTo>
                <a:lnTo>
                  <a:pt x="929743" y="1449146"/>
                </a:lnTo>
                <a:lnTo>
                  <a:pt x="973304" y="1435870"/>
                </a:lnTo>
                <a:lnTo>
                  <a:pt x="1015853" y="1419977"/>
                </a:lnTo>
                <a:lnTo>
                  <a:pt x="1057273" y="1401538"/>
                </a:lnTo>
                <a:lnTo>
                  <a:pt x="1097446" y="1380624"/>
                </a:lnTo>
                <a:lnTo>
                  <a:pt x="1136255" y="1357306"/>
                </a:lnTo>
                <a:lnTo>
                  <a:pt x="1173581" y="1331654"/>
                </a:lnTo>
                <a:lnTo>
                  <a:pt x="1209308" y="1303739"/>
                </a:lnTo>
                <a:lnTo>
                  <a:pt x="1243316" y="1273631"/>
                </a:lnTo>
                <a:lnTo>
                  <a:pt x="1275489" y="1241403"/>
                </a:lnTo>
                <a:lnTo>
                  <a:pt x="1305708" y="1207123"/>
                </a:lnTo>
                <a:lnTo>
                  <a:pt x="1333856" y="1170864"/>
                </a:lnTo>
                <a:lnTo>
                  <a:pt x="1359815" y="1132695"/>
                </a:lnTo>
                <a:lnTo>
                  <a:pt x="1383468" y="1092688"/>
                </a:lnTo>
                <a:lnTo>
                  <a:pt x="1404696" y="1050914"/>
                </a:lnTo>
                <a:lnTo>
                  <a:pt x="1423382" y="1007442"/>
                </a:lnTo>
                <a:lnTo>
                  <a:pt x="1439408" y="962345"/>
                </a:lnTo>
                <a:lnTo>
                  <a:pt x="1452656" y="915692"/>
                </a:lnTo>
                <a:lnTo>
                  <a:pt x="1462861" y="868279"/>
                </a:lnTo>
                <a:lnTo>
                  <a:pt x="1469884" y="820935"/>
                </a:lnTo>
                <a:lnTo>
                  <a:pt x="1473794" y="773778"/>
                </a:lnTo>
                <a:lnTo>
                  <a:pt x="1474663" y="726926"/>
                </a:lnTo>
                <a:lnTo>
                  <a:pt x="1472562" y="680497"/>
                </a:lnTo>
                <a:lnTo>
                  <a:pt x="1467560" y="634608"/>
                </a:lnTo>
                <a:lnTo>
                  <a:pt x="1459730" y="589377"/>
                </a:lnTo>
                <a:lnTo>
                  <a:pt x="1449141" y="544923"/>
                </a:lnTo>
                <a:lnTo>
                  <a:pt x="1435865" y="501361"/>
                </a:lnTo>
                <a:lnTo>
                  <a:pt x="1419973" y="458812"/>
                </a:lnTo>
                <a:lnTo>
                  <a:pt x="1401534" y="417391"/>
                </a:lnTo>
                <a:lnTo>
                  <a:pt x="1380620" y="377217"/>
                </a:lnTo>
                <a:lnTo>
                  <a:pt x="1357302" y="338408"/>
                </a:lnTo>
                <a:lnTo>
                  <a:pt x="1331649" y="301081"/>
                </a:lnTo>
                <a:lnTo>
                  <a:pt x="1303734" y="265355"/>
                </a:lnTo>
                <a:lnTo>
                  <a:pt x="1273627" y="231346"/>
                </a:lnTo>
                <a:lnTo>
                  <a:pt x="1241398" y="199174"/>
                </a:lnTo>
                <a:lnTo>
                  <a:pt x="1207119" y="168954"/>
                </a:lnTo>
                <a:lnTo>
                  <a:pt x="1170859" y="140806"/>
                </a:lnTo>
                <a:lnTo>
                  <a:pt x="1132691" y="114846"/>
                </a:lnTo>
                <a:lnTo>
                  <a:pt x="1092684" y="91194"/>
                </a:lnTo>
                <a:lnTo>
                  <a:pt x="1050909" y="69966"/>
                </a:lnTo>
                <a:lnTo>
                  <a:pt x="1007438" y="51280"/>
                </a:lnTo>
                <a:lnTo>
                  <a:pt x="962340" y="35254"/>
                </a:lnTo>
                <a:lnTo>
                  <a:pt x="915687" y="22005"/>
                </a:lnTo>
                <a:lnTo>
                  <a:pt x="868274" y="11800"/>
                </a:lnTo>
                <a:lnTo>
                  <a:pt x="820931" y="4778"/>
                </a:lnTo>
                <a:lnTo>
                  <a:pt x="773774" y="868"/>
                </a:lnTo>
                <a:lnTo>
                  <a:pt x="726922" y="0"/>
                </a:lnTo>
                <a:close/>
              </a:path>
            </a:pathLst>
          </a:custGeom>
          <a:solidFill>
            <a:srgbClr val="00665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 txBox="1"/>
          <p:nvPr/>
        </p:nvSpPr>
        <p:spPr>
          <a:xfrm rot="780000">
            <a:off x="9068492" y="1345246"/>
            <a:ext cx="720060" cy="3073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420"/>
              </a:lnSpc>
            </a:pPr>
            <a:r>
              <a:rPr sz="3600" b="1" spc="-165" baseline="1157" dirty="0">
                <a:solidFill>
                  <a:srgbClr val="FDB933"/>
                </a:solidFill>
                <a:latin typeface="Trebuchet MS"/>
                <a:cs typeface="Trebuchet MS"/>
              </a:rPr>
              <a:t>F</a:t>
            </a:r>
            <a:r>
              <a:rPr sz="3600" b="1" spc="-322" baseline="1157" dirty="0">
                <a:solidFill>
                  <a:srgbClr val="FDB933"/>
                </a:solidFill>
                <a:latin typeface="Trebuchet MS"/>
                <a:cs typeface="Trebuchet MS"/>
              </a:rPr>
              <a:t>R</a:t>
            </a:r>
            <a:r>
              <a:rPr sz="2400" b="1" spc="-130" dirty="0">
                <a:solidFill>
                  <a:srgbClr val="FDB933"/>
                </a:solidFill>
                <a:latin typeface="Trebuchet MS"/>
                <a:cs typeface="Trebuchet MS"/>
              </a:rPr>
              <a:t>EE</a:t>
            </a:r>
            <a:endParaRPr sz="2400">
              <a:latin typeface="Trebuchet MS"/>
              <a:cs typeface="Trebuchet MS"/>
            </a:endParaRPr>
          </a:p>
        </p:txBody>
      </p:sp>
      <p:sp>
        <p:nvSpPr>
          <p:cNvPr id="56" name="object 56"/>
          <p:cNvSpPr txBox="1"/>
          <p:nvPr/>
        </p:nvSpPr>
        <p:spPr>
          <a:xfrm rot="780000">
            <a:off x="8796204" y="1648938"/>
            <a:ext cx="1161980" cy="1206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944"/>
              </a:lnSpc>
            </a:pPr>
            <a:r>
              <a:rPr sz="1425" b="1" spc="-22" baseline="8771" dirty="0">
                <a:solidFill>
                  <a:srgbClr val="FFFFFF"/>
                </a:solidFill>
                <a:latin typeface="Trebuchet MS"/>
                <a:cs typeface="Trebuchet MS"/>
              </a:rPr>
              <a:t>300 </a:t>
            </a:r>
            <a:r>
              <a:rPr sz="1425" b="1" spc="-7" baseline="5847" dirty="0">
                <a:solidFill>
                  <a:srgbClr val="FFFFFF"/>
                </a:solidFill>
                <a:latin typeface="Trebuchet MS"/>
                <a:cs typeface="Trebuchet MS"/>
              </a:rPr>
              <a:t>MBPS</a:t>
            </a:r>
            <a:r>
              <a:rPr sz="1425" b="1" spc="-300" baseline="5847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425" b="1" spc="-75" baseline="2923" dirty="0">
                <a:solidFill>
                  <a:srgbClr val="FFFFFF"/>
                </a:solidFill>
                <a:latin typeface="Trebuchet MS"/>
                <a:cs typeface="Trebuchet MS"/>
              </a:rPr>
              <a:t>SUPER</a:t>
            </a:r>
            <a:r>
              <a:rPr sz="950" b="1" spc="-50" dirty="0">
                <a:solidFill>
                  <a:srgbClr val="FFFFFF"/>
                </a:solidFill>
                <a:latin typeface="Trebuchet MS"/>
                <a:cs typeface="Trebuchet MS"/>
              </a:rPr>
              <a:t>FAST</a:t>
            </a:r>
            <a:endParaRPr sz="950">
              <a:latin typeface="Trebuchet MS"/>
              <a:cs typeface="Trebuchet MS"/>
            </a:endParaRPr>
          </a:p>
        </p:txBody>
      </p:sp>
      <p:sp>
        <p:nvSpPr>
          <p:cNvPr id="57" name="object 57"/>
          <p:cNvSpPr txBox="1"/>
          <p:nvPr/>
        </p:nvSpPr>
        <p:spPr>
          <a:xfrm rot="780000">
            <a:off x="8968399" y="1744621"/>
            <a:ext cx="711462" cy="3073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420"/>
              </a:lnSpc>
            </a:pPr>
            <a:r>
              <a:rPr sz="2400" b="1" spc="-20" dirty="0">
                <a:solidFill>
                  <a:srgbClr val="FFFFFF"/>
                </a:solidFill>
                <a:latin typeface="Arial"/>
                <a:cs typeface="Arial"/>
              </a:rPr>
              <a:t>WIFI</a:t>
            </a:r>
            <a:endParaRPr sz="2400">
              <a:latin typeface="Arial"/>
              <a:cs typeface="Arial"/>
            </a:endParaRPr>
          </a:p>
        </p:txBody>
      </p:sp>
      <p:sp>
        <p:nvSpPr>
          <p:cNvPr id="58" name="object 58"/>
          <p:cNvSpPr/>
          <p:nvPr/>
        </p:nvSpPr>
        <p:spPr>
          <a:xfrm>
            <a:off x="9254223" y="1872983"/>
            <a:ext cx="782955" cy="431800"/>
          </a:xfrm>
          <a:custGeom>
            <a:avLst/>
            <a:gdLst/>
            <a:ahLst/>
            <a:cxnLst/>
            <a:rect l="l" t="t" r="r" b="b"/>
            <a:pathLst>
              <a:path w="782954" h="431800">
                <a:moveTo>
                  <a:pt x="0" y="414464"/>
                </a:moveTo>
                <a:lnTo>
                  <a:pt x="46524" y="423459"/>
                </a:lnTo>
                <a:lnTo>
                  <a:pt x="93033" y="429126"/>
                </a:lnTo>
                <a:lnTo>
                  <a:pt x="139384" y="431538"/>
                </a:lnTo>
                <a:lnTo>
                  <a:pt x="185431" y="430766"/>
                </a:lnTo>
                <a:lnTo>
                  <a:pt x="231033" y="426882"/>
                </a:lnTo>
                <a:lnTo>
                  <a:pt x="276044" y="419957"/>
                </a:lnTo>
                <a:lnTo>
                  <a:pt x="320320" y="410064"/>
                </a:lnTo>
                <a:lnTo>
                  <a:pt x="363719" y="397273"/>
                </a:lnTo>
                <a:lnTo>
                  <a:pt x="406095" y="381657"/>
                </a:lnTo>
                <a:lnTo>
                  <a:pt x="447306" y="363288"/>
                </a:lnTo>
                <a:lnTo>
                  <a:pt x="487207" y="342236"/>
                </a:lnTo>
                <a:lnTo>
                  <a:pt x="525655" y="318575"/>
                </a:lnTo>
                <a:lnTo>
                  <a:pt x="562505" y="292375"/>
                </a:lnTo>
                <a:lnTo>
                  <a:pt x="597614" y="263708"/>
                </a:lnTo>
                <a:lnTo>
                  <a:pt x="630837" y="232647"/>
                </a:lnTo>
                <a:lnTo>
                  <a:pt x="662032" y="199262"/>
                </a:lnTo>
                <a:lnTo>
                  <a:pt x="691054" y="163626"/>
                </a:lnTo>
                <a:lnTo>
                  <a:pt x="717759" y="125810"/>
                </a:lnTo>
                <a:lnTo>
                  <a:pt x="742003" y="85885"/>
                </a:lnTo>
                <a:lnTo>
                  <a:pt x="763644" y="43925"/>
                </a:lnTo>
                <a:lnTo>
                  <a:pt x="782535" y="0"/>
                </a:lnTo>
              </a:path>
            </a:pathLst>
          </a:custGeom>
          <a:ln w="22618">
            <a:solidFill>
              <a:srgbClr val="FDB933"/>
            </a:solidFill>
            <a:prstDash val="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9651631" y="995108"/>
            <a:ext cx="431800" cy="782955"/>
          </a:xfrm>
          <a:custGeom>
            <a:avLst/>
            <a:gdLst/>
            <a:ahLst/>
            <a:cxnLst/>
            <a:rect l="l" t="t" r="r" b="b"/>
            <a:pathLst>
              <a:path w="431800" h="782955">
                <a:moveTo>
                  <a:pt x="414477" y="782535"/>
                </a:moveTo>
                <a:lnTo>
                  <a:pt x="423472" y="736011"/>
                </a:lnTo>
                <a:lnTo>
                  <a:pt x="429139" y="689502"/>
                </a:lnTo>
                <a:lnTo>
                  <a:pt x="431550" y="643151"/>
                </a:lnTo>
                <a:lnTo>
                  <a:pt x="430778" y="597103"/>
                </a:lnTo>
                <a:lnTo>
                  <a:pt x="426893" y="551502"/>
                </a:lnTo>
                <a:lnTo>
                  <a:pt x="419967" y="506491"/>
                </a:lnTo>
                <a:lnTo>
                  <a:pt x="410073" y="462215"/>
                </a:lnTo>
                <a:lnTo>
                  <a:pt x="397282" y="418816"/>
                </a:lnTo>
                <a:lnTo>
                  <a:pt x="381665" y="376439"/>
                </a:lnTo>
                <a:lnTo>
                  <a:pt x="363295" y="335229"/>
                </a:lnTo>
                <a:lnTo>
                  <a:pt x="342242" y="295328"/>
                </a:lnTo>
                <a:lnTo>
                  <a:pt x="318580" y="256880"/>
                </a:lnTo>
                <a:lnTo>
                  <a:pt x="292379" y="220030"/>
                </a:lnTo>
                <a:lnTo>
                  <a:pt x="263712" y="184921"/>
                </a:lnTo>
                <a:lnTo>
                  <a:pt x="232649" y="151698"/>
                </a:lnTo>
                <a:lnTo>
                  <a:pt x="199264" y="120503"/>
                </a:lnTo>
                <a:lnTo>
                  <a:pt x="163627" y="91481"/>
                </a:lnTo>
                <a:lnTo>
                  <a:pt x="125810" y="64776"/>
                </a:lnTo>
                <a:lnTo>
                  <a:pt x="85886" y="40531"/>
                </a:lnTo>
                <a:lnTo>
                  <a:pt x="43925" y="18891"/>
                </a:lnTo>
                <a:lnTo>
                  <a:pt x="0" y="0"/>
                </a:lnTo>
              </a:path>
            </a:pathLst>
          </a:custGeom>
          <a:ln w="22618">
            <a:solidFill>
              <a:srgbClr val="FDB933"/>
            </a:solidFill>
            <a:prstDash val="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8773769" y="948684"/>
            <a:ext cx="782955" cy="431800"/>
          </a:xfrm>
          <a:custGeom>
            <a:avLst/>
            <a:gdLst/>
            <a:ahLst/>
            <a:cxnLst/>
            <a:rect l="l" t="t" r="r" b="b"/>
            <a:pathLst>
              <a:path w="782954" h="431800">
                <a:moveTo>
                  <a:pt x="782535" y="17074"/>
                </a:moveTo>
                <a:lnTo>
                  <a:pt x="736011" y="8079"/>
                </a:lnTo>
                <a:lnTo>
                  <a:pt x="689502" y="2411"/>
                </a:lnTo>
                <a:lnTo>
                  <a:pt x="643151" y="0"/>
                </a:lnTo>
                <a:lnTo>
                  <a:pt x="597103" y="772"/>
                </a:lnTo>
                <a:lnTo>
                  <a:pt x="551502" y="4656"/>
                </a:lnTo>
                <a:lnTo>
                  <a:pt x="506491" y="11581"/>
                </a:lnTo>
                <a:lnTo>
                  <a:pt x="462215" y="21475"/>
                </a:lnTo>
                <a:lnTo>
                  <a:pt x="418816" y="34265"/>
                </a:lnTo>
                <a:lnTo>
                  <a:pt x="376439" y="49882"/>
                </a:lnTo>
                <a:lnTo>
                  <a:pt x="335229" y="68251"/>
                </a:lnTo>
                <a:lnTo>
                  <a:pt x="295328" y="89303"/>
                </a:lnTo>
                <a:lnTo>
                  <a:pt x="256880" y="112965"/>
                </a:lnTo>
                <a:lnTo>
                  <a:pt x="220030" y="139166"/>
                </a:lnTo>
                <a:lnTo>
                  <a:pt x="184921" y="167833"/>
                </a:lnTo>
                <a:lnTo>
                  <a:pt x="151698" y="198896"/>
                </a:lnTo>
                <a:lnTo>
                  <a:pt x="120503" y="232281"/>
                </a:lnTo>
                <a:lnTo>
                  <a:pt x="91481" y="267919"/>
                </a:lnTo>
                <a:lnTo>
                  <a:pt x="64776" y="305736"/>
                </a:lnTo>
                <a:lnTo>
                  <a:pt x="40531" y="345662"/>
                </a:lnTo>
                <a:lnTo>
                  <a:pt x="18891" y="387624"/>
                </a:lnTo>
                <a:lnTo>
                  <a:pt x="0" y="431551"/>
                </a:lnTo>
              </a:path>
            </a:pathLst>
          </a:custGeom>
          <a:ln w="22618">
            <a:solidFill>
              <a:srgbClr val="FDB933"/>
            </a:solidFill>
            <a:prstDash val="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8727346" y="1475562"/>
            <a:ext cx="431800" cy="782955"/>
          </a:xfrm>
          <a:custGeom>
            <a:avLst/>
            <a:gdLst/>
            <a:ahLst/>
            <a:cxnLst/>
            <a:rect l="l" t="t" r="r" b="b"/>
            <a:pathLst>
              <a:path w="431800" h="782955">
                <a:moveTo>
                  <a:pt x="17073" y="0"/>
                </a:moveTo>
                <a:lnTo>
                  <a:pt x="8078" y="46524"/>
                </a:lnTo>
                <a:lnTo>
                  <a:pt x="2411" y="93033"/>
                </a:lnTo>
                <a:lnTo>
                  <a:pt x="0" y="139384"/>
                </a:lnTo>
                <a:lnTo>
                  <a:pt x="772" y="185431"/>
                </a:lnTo>
                <a:lnTo>
                  <a:pt x="4657" y="231033"/>
                </a:lnTo>
                <a:lnTo>
                  <a:pt x="11582" y="276044"/>
                </a:lnTo>
                <a:lnTo>
                  <a:pt x="21477" y="320320"/>
                </a:lnTo>
                <a:lnTo>
                  <a:pt x="34268" y="363719"/>
                </a:lnTo>
                <a:lnTo>
                  <a:pt x="49885" y="406095"/>
                </a:lnTo>
                <a:lnTo>
                  <a:pt x="68255" y="447306"/>
                </a:lnTo>
                <a:lnTo>
                  <a:pt x="89308" y="487207"/>
                </a:lnTo>
                <a:lnTo>
                  <a:pt x="112970" y="525655"/>
                </a:lnTo>
                <a:lnTo>
                  <a:pt x="139171" y="562505"/>
                </a:lnTo>
                <a:lnTo>
                  <a:pt x="167838" y="597614"/>
                </a:lnTo>
                <a:lnTo>
                  <a:pt x="198900" y="630837"/>
                </a:lnTo>
                <a:lnTo>
                  <a:pt x="232286" y="662032"/>
                </a:lnTo>
                <a:lnTo>
                  <a:pt x="267923" y="691054"/>
                </a:lnTo>
                <a:lnTo>
                  <a:pt x="305740" y="717759"/>
                </a:lnTo>
                <a:lnTo>
                  <a:pt x="345664" y="742003"/>
                </a:lnTo>
                <a:lnTo>
                  <a:pt x="387625" y="763644"/>
                </a:lnTo>
                <a:lnTo>
                  <a:pt x="431550" y="782535"/>
                </a:lnTo>
              </a:path>
            </a:pathLst>
          </a:custGeom>
          <a:ln w="22618">
            <a:solidFill>
              <a:srgbClr val="FDB933"/>
            </a:solidFill>
            <a:prstDash val="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10048075" y="184169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22618">
            <a:solidFill>
              <a:srgbClr val="FDB9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9620351" y="98380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22618">
            <a:solidFill>
              <a:srgbClr val="FDB9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8762453" y="141152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22618">
            <a:solidFill>
              <a:srgbClr val="FDB9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9190190" y="226941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22618">
            <a:solidFill>
              <a:srgbClr val="FDB9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9401302" y="1179810"/>
            <a:ext cx="197751" cy="85046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9370097" y="1119348"/>
            <a:ext cx="281305" cy="114300"/>
          </a:xfrm>
          <a:custGeom>
            <a:avLst/>
            <a:gdLst/>
            <a:ahLst/>
            <a:cxnLst/>
            <a:rect l="l" t="t" r="r" b="b"/>
            <a:pathLst>
              <a:path w="281304" h="114300">
                <a:moveTo>
                  <a:pt x="204189" y="25037"/>
                </a:moveTo>
                <a:lnTo>
                  <a:pt x="106991" y="25037"/>
                </a:lnTo>
                <a:lnTo>
                  <a:pt x="150299" y="30131"/>
                </a:lnTo>
                <a:lnTo>
                  <a:pt x="190929" y="45971"/>
                </a:lnTo>
                <a:lnTo>
                  <a:pt x="226634" y="71997"/>
                </a:lnTo>
                <a:lnTo>
                  <a:pt x="255168" y="107648"/>
                </a:lnTo>
                <a:lnTo>
                  <a:pt x="256997" y="110684"/>
                </a:lnTo>
                <a:lnTo>
                  <a:pt x="259892" y="112703"/>
                </a:lnTo>
                <a:lnTo>
                  <a:pt x="266280" y="114303"/>
                </a:lnTo>
                <a:lnTo>
                  <a:pt x="269786" y="113871"/>
                </a:lnTo>
                <a:lnTo>
                  <a:pt x="278917" y="108385"/>
                </a:lnTo>
                <a:lnTo>
                  <a:pt x="280885" y="100486"/>
                </a:lnTo>
                <a:lnTo>
                  <a:pt x="277228" y="94390"/>
                </a:lnTo>
                <a:lnTo>
                  <a:pt x="249644" y="58557"/>
                </a:lnTo>
                <a:lnTo>
                  <a:pt x="215724" y="30796"/>
                </a:lnTo>
                <a:lnTo>
                  <a:pt x="204189" y="25037"/>
                </a:lnTo>
                <a:close/>
              </a:path>
              <a:path w="281304" h="114300">
                <a:moveTo>
                  <a:pt x="92226" y="0"/>
                </a:moveTo>
                <a:lnTo>
                  <a:pt x="49242" y="8584"/>
                </a:lnTo>
                <a:lnTo>
                  <a:pt x="8064" y="27270"/>
                </a:lnTo>
                <a:lnTo>
                  <a:pt x="1981" y="30928"/>
                </a:lnTo>
                <a:lnTo>
                  <a:pt x="0" y="38840"/>
                </a:lnTo>
                <a:lnTo>
                  <a:pt x="7327" y="51019"/>
                </a:lnTo>
                <a:lnTo>
                  <a:pt x="15227" y="53000"/>
                </a:lnTo>
                <a:lnTo>
                  <a:pt x="21323" y="49330"/>
                </a:lnTo>
                <a:lnTo>
                  <a:pt x="63250" y="31250"/>
                </a:lnTo>
                <a:lnTo>
                  <a:pt x="106991" y="25037"/>
                </a:lnTo>
                <a:lnTo>
                  <a:pt x="204189" y="25037"/>
                </a:lnTo>
                <a:lnTo>
                  <a:pt x="177095" y="11511"/>
                </a:lnTo>
                <a:lnTo>
                  <a:pt x="135386" y="1111"/>
                </a:lnTo>
                <a:lnTo>
                  <a:pt x="9222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9431235" y="1238084"/>
            <a:ext cx="118008" cy="98372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69" name="Picture 68"/>
          <p:cNvPicPr>
            <a:picLocks noChangeAspect="1"/>
          </p:cNvPicPr>
          <p:nvPr/>
        </p:nvPicPr>
        <p:blipFill rotWithShape="1"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430" t="23831" r="22638" b="19844"/>
          <a:stretch/>
        </p:blipFill>
        <p:spPr>
          <a:xfrm>
            <a:off x="2525800" y="5522213"/>
            <a:ext cx="2280339" cy="1520226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</TotalTime>
  <Words>136</Words>
  <Application>Microsoft Office PowerPoint</Application>
  <PresentationFormat>Custom</PresentationFormat>
  <Paragraphs>26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Trebuchet MS</vt:lpstr>
      <vt:lpstr>Office Theme</vt:lpstr>
      <vt:lpstr>Meeting Rooms 8-12a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Meeting Rooms 8-12a</dc:title>
  <dc:creator>Devon Martin</dc:creator>
  <cp:lastModifiedBy>Devon Martin</cp:lastModifiedBy>
  <cp:revision>1</cp:revision>
  <dcterms:created xsi:type="dcterms:W3CDTF">2018-12-14T11:00:42Z</dcterms:created>
  <dcterms:modified xsi:type="dcterms:W3CDTF">2018-12-14T11:04:23Z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2016-08-17T00:00:00Z</vt:filetime>
  </property>
  <property fmtid="{D5CDD505-2E9C-101B-9397-08002B2CF9AE}" pid="3" name="Creator">
    <vt:lpwstr>Adobe InDesign CC 2015 (Macintosh)</vt:lpwstr>
  </property>
  <property fmtid="{D5CDD505-2E9C-101B-9397-08002B2CF9AE}" pid="4" name="LastSaved">
    <vt:filetime>2018-12-14T00:00:00Z</vt:filetime>
  </property>
</Properties>
</file>